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78" r:id="rId2"/>
    <p:sldId id="321" r:id="rId3"/>
    <p:sldId id="281" r:id="rId4"/>
    <p:sldId id="282" r:id="rId5"/>
    <p:sldId id="283" r:id="rId6"/>
    <p:sldId id="291" r:id="rId7"/>
    <p:sldId id="292" r:id="rId8"/>
    <p:sldId id="285" r:id="rId9"/>
    <p:sldId id="286" r:id="rId10"/>
    <p:sldId id="287" r:id="rId11"/>
    <p:sldId id="284" r:id="rId12"/>
    <p:sldId id="288" r:id="rId13"/>
    <p:sldId id="289" r:id="rId14"/>
    <p:sldId id="290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4" r:id="rId36"/>
    <p:sldId id="315" r:id="rId37"/>
    <p:sldId id="316" r:id="rId38"/>
    <p:sldId id="317" r:id="rId39"/>
    <p:sldId id="313" r:id="rId40"/>
    <p:sldId id="318" r:id="rId41"/>
    <p:sldId id="319" r:id="rId42"/>
    <p:sldId id="320" r:id="rId43"/>
    <p:sldId id="322" r:id="rId44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516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39519F-5021-431B-8512-9C550A5039F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C740663-3F45-4DFD-929B-9C50D82C2D2E}">
      <dgm:prSet/>
      <dgm:spPr/>
      <dgm:t>
        <a:bodyPr/>
        <a:lstStyle/>
        <a:p>
          <a:r>
            <a:rPr lang="hu-HU"/>
            <a:t>Weboldalon nincs rá lehetőség</a:t>
          </a:r>
          <a:endParaRPr lang="en-US"/>
        </a:p>
      </dgm:t>
    </dgm:pt>
    <dgm:pt modelId="{9D66787B-1D87-40AE-A560-2829640B1FEC}" type="parTrans" cxnId="{055C351F-7D13-4010-A4D5-185AAF363D34}">
      <dgm:prSet/>
      <dgm:spPr/>
      <dgm:t>
        <a:bodyPr/>
        <a:lstStyle/>
        <a:p>
          <a:endParaRPr lang="en-US"/>
        </a:p>
      </dgm:t>
    </dgm:pt>
    <dgm:pt modelId="{5E2309FA-1948-42FF-9A59-5C02E2BB9DF5}" type="sibTrans" cxnId="{055C351F-7D13-4010-A4D5-185AAF363D34}">
      <dgm:prSet/>
      <dgm:spPr/>
      <dgm:t>
        <a:bodyPr/>
        <a:lstStyle/>
        <a:p>
          <a:endParaRPr lang="en-US"/>
        </a:p>
      </dgm:t>
    </dgm:pt>
    <dgm:pt modelId="{EC286362-669C-48E5-BEB7-20DDF280843C}">
      <dgm:prSet/>
      <dgm:spPr/>
      <dgm:t>
        <a:bodyPr/>
        <a:lstStyle/>
        <a:p>
          <a:r>
            <a:rPr lang="hu-HU"/>
            <a:t>Discordon az üzenetre piros X emojival kell reagálni</a:t>
          </a:r>
          <a:endParaRPr lang="en-US"/>
        </a:p>
      </dgm:t>
    </dgm:pt>
    <dgm:pt modelId="{92CAF39F-D043-4B3A-9834-287BB39FF029}" type="parTrans" cxnId="{19B08936-AA8E-4985-86DA-6B75F4C50958}">
      <dgm:prSet/>
      <dgm:spPr/>
      <dgm:t>
        <a:bodyPr/>
        <a:lstStyle/>
        <a:p>
          <a:endParaRPr lang="en-US"/>
        </a:p>
      </dgm:t>
    </dgm:pt>
    <dgm:pt modelId="{1286513A-9B9B-4C87-BFC0-C45997B17B9B}" type="sibTrans" cxnId="{19B08936-AA8E-4985-86DA-6B75F4C50958}">
      <dgm:prSet/>
      <dgm:spPr/>
      <dgm:t>
        <a:bodyPr/>
        <a:lstStyle/>
        <a:p>
          <a:endParaRPr lang="en-US"/>
        </a:p>
      </dgm:t>
    </dgm:pt>
    <dgm:pt modelId="{9F4B90FD-D395-4665-8812-B1610B1A0F17}">
      <dgm:prSet/>
      <dgm:spPr/>
      <dgm:t>
        <a:bodyPr/>
        <a:lstStyle/>
        <a:p>
          <a:r>
            <a:rPr lang="hu-HU"/>
            <a:t>Dc-n és a weboldalon is törlődik</a:t>
          </a:r>
          <a:endParaRPr lang="en-US"/>
        </a:p>
      </dgm:t>
    </dgm:pt>
    <dgm:pt modelId="{4CF7654B-28EB-4877-9A01-31EF2D74F71B}" type="parTrans" cxnId="{2B079F57-BC97-4D07-9A3B-7C97A5D4C266}">
      <dgm:prSet/>
      <dgm:spPr/>
      <dgm:t>
        <a:bodyPr/>
        <a:lstStyle/>
        <a:p>
          <a:endParaRPr lang="en-US"/>
        </a:p>
      </dgm:t>
    </dgm:pt>
    <dgm:pt modelId="{FF2A1A44-890E-441F-925C-2C2FE6E4C89C}" type="sibTrans" cxnId="{2B079F57-BC97-4D07-9A3B-7C97A5D4C266}">
      <dgm:prSet/>
      <dgm:spPr/>
      <dgm:t>
        <a:bodyPr/>
        <a:lstStyle/>
        <a:p>
          <a:endParaRPr lang="en-US"/>
        </a:p>
      </dgm:t>
    </dgm:pt>
    <dgm:pt modelId="{F588A546-2CD0-474E-B8F1-2A8EF6604431}" type="pres">
      <dgm:prSet presAssocID="{3639519F-5021-431B-8512-9C550A5039F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F9104C7-080E-EB41-8D7C-8060FE6CE1A0}" type="pres">
      <dgm:prSet presAssocID="{1C740663-3F45-4DFD-929B-9C50D82C2D2E}" presName="hierRoot1" presStyleCnt="0"/>
      <dgm:spPr/>
    </dgm:pt>
    <dgm:pt modelId="{046D6AE5-5F4B-AA41-A578-7EA4A905E36C}" type="pres">
      <dgm:prSet presAssocID="{1C740663-3F45-4DFD-929B-9C50D82C2D2E}" presName="composite" presStyleCnt="0"/>
      <dgm:spPr/>
    </dgm:pt>
    <dgm:pt modelId="{328C60FE-A101-CF46-B370-6BFB9539720B}" type="pres">
      <dgm:prSet presAssocID="{1C740663-3F45-4DFD-929B-9C50D82C2D2E}" presName="background" presStyleLbl="node0" presStyleIdx="0" presStyleCnt="3"/>
      <dgm:spPr/>
    </dgm:pt>
    <dgm:pt modelId="{70333B2F-BF9E-A04D-93FF-8E5FF2074779}" type="pres">
      <dgm:prSet presAssocID="{1C740663-3F45-4DFD-929B-9C50D82C2D2E}" presName="text" presStyleLbl="fgAcc0" presStyleIdx="0" presStyleCnt="3">
        <dgm:presLayoutVars>
          <dgm:chPref val="3"/>
        </dgm:presLayoutVars>
      </dgm:prSet>
      <dgm:spPr/>
    </dgm:pt>
    <dgm:pt modelId="{05DD1B68-2F5C-E247-8783-F78BABB7BF4E}" type="pres">
      <dgm:prSet presAssocID="{1C740663-3F45-4DFD-929B-9C50D82C2D2E}" presName="hierChild2" presStyleCnt="0"/>
      <dgm:spPr/>
    </dgm:pt>
    <dgm:pt modelId="{57991CAF-A45D-3B49-878F-6C1BB6BDAE9D}" type="pres">
      <dgm:prSet presAssocID="{EC286362-669C-48E5-BEB7-20DDF280843C}" presName="hierRoot1" presStyleCnt="0"/>
      <dgm:spPr/>
    </dgm:pt>
    <dgm:pt modelId="{94AA36FE-729D-AD44-92F8-0FC652B3F6BC}" type="pres">
      <dgm:prSet presAssocID="{EC286362-669C-48E5-BEB7-20DDF280843C}" presName="composite" presStyleCnt="0"/>
      <dgm:spPr/>
    </dgm:pt>
    <dgm:pt modelId="{8DCE646C-8382-D743-B1E9-721228050DC8}" type="pres">
      <dgm:prSet presAssocID="{EC286362-669C-48E5-BEB7-20DDF280843C}" presName="background" presStyleLbl="node0" presStyleIdx="1" presStyleCnt="3"/>
      <dgm:spPr/>
    </dgm:pt>
    <dgm:pt modelId="{964CA52E-F843-664C-BCF2-47FA7DFBA696}" type="pres">
      <dgm:prSet presAssocID="{EC286362-669C-48E5-BEB7-20DDF280843C}" presName="text" presStyleLbl="fgAcc0" presStyleIdx="1" presStyleCnt="3">
        <dgm:presLayoutVars>
          <dgm:chPref val="3"/>
        </dgm:presLayoutVars>
      </dgm:prSet>
      <dgm:spPr/>
    </dgm:pt>
    <dgm:pt modelId="{C051513D-7176-E94E-B584-B8D0CCAE5570}" type="pres">
      <dgm:prSet presAssocID="{EC286362-669C-48E5-BEB7-20DDF280843C}" presName="hierChild2" presStyleCnt="0"/>
      <dgm:spPr/>
    </dgm:pt>
    <dgm:pt modelId="{71833061-3291-7F43-85CD-4AC44A4E3E6C}" type="pres">
      <dgm:prSet presAssocID="{9F4B90FD-D395-4665-8812-B1610B1A0F17}" presName="hierRoot1" presStyleCnt="0"/>
      <dgm:spPr/>
    </dgm:pt>
    <dgm:pt modelId="{301C0B53-EE6F-EA4C-B55A-46ADFBF3E211}" type="pres">
      <dgm:prSet presAssocID="{9F4B90FD-D395-4665-8812-B1610B1A0F17}" presName="composite" presStyleCnt="0"/>
      <dgm:spPr/>
    </dgm:pt>
    <dgm:pt modelId="{ADA06D23-B691-9043-945B-636BC3B17D7E}" type="pres">
      <dgm:prSet presAssocID="{9F4B90FD-D395-4665-8812-B1610B1A0F17}" presName="background" presStyleLbl="node0" presStyleIdx="2" presStyleCnt="3"/>
      <dgm:spPr/>
    </dgm:pt>
    <dgm:pt modelId="{D7346173-751E-5B48-8069-8B5466AD934E}" type="pres">
      <dgm:prSet presAssocID="{9F4B90FD-D395-4665-8812-B1610B1A0F17}" presName="text" presStyleLbl="fgAcc0" presStyleIdx="2" presStyleCnt="3">
        <dgm:presLayoutVars>
          <dgm:chPref val="3"/>
        </dgm:presLayoutVars>
      </dgm:prSet>
      <dgm:spPr/>
    </dgm:pt>
    <dgm:pt modelId="{53149EBE-5989-174C-B0CD-FFD0E6B4A712}" type="pres">
      <dgm:prSet presAssocID="{9F4B90FD-D395-4665-8812-B1610B1A0F17}" presName="hierChild2" presStyleCnt="0"/>
      <dgm:spPr/>
    </dgm:pt>
  </dgm:ptLst>
  <dgm:cxnLst>
    <dgm:cxn modelId="{055C351F-7D13-4010-A4D5-185AAF363D34}" srcId="{3639519F-5021-431B-8512-9C550A5039F8}" destId="{1C740663-3F45-4DFD-929B-9C50D82C2D2E}" srcOrd="0" destOrd="0" parTransId="{9D66787B-1D87-40AE-A560-2829640B1FEC}" sibTransId="{5E2309FA-1948-42FF-9A59-5C02E2BB9DF5}"/>
    <dgm:cxn modelId="{C0717224-C697-884C-9453-8CD088BFAE2D}" type="presOf" srcId="{9F4B90FD-D395-4665-8812-B1610B1A0F17}" destId="{D7346173-751E-5B48-8069-8B5466AD934E}" srcOrd="0" destOrd="0" presId="urn:microsoft.com/office/officeart/2005/8/layout/hierarchy1"/>
    <dgm:cxn modelId="{BBCAEC28-D07D-9241-82D4-4CBC637E7061}" type="presOf" srcId="{1C740663-3F45-4DFD-929B-9C50D82C2D2E}" destId="{70333B2F-BF9E-A04D-93FF-8E5FF2074779}" srcOrd="0" destOrd="0" presId="urn:microsoft.com/office/officeart/2005/8/layout/hierarchy1"/>
    <dgm:cxn modelId="{19B08936-AA8E-4985-86DA-6B75F4C50958}" srcId="{3639519F-5021-431B-8512-9C550A5039F8}" destId="{EC286362-669C-48E5-BEB7-20DDF280843C}" srcOrd="1" destOrd="0" parTransId="{92CAF39F-D043-4B3A-9834-287BB39FF029}" sibTransId="{1286513A-9B9B-4C87-BFC0-C45997B17B9B}"/>
    <dgm:cxn modelId="{C2B90437-6945-BD4A-9E2C-0B797CAC34B8}" type="presOf" srcId="{3639519F-5021-431B-8512-9C550A5039F8}" destId="{F588A546-2CD0-474E-B8F1-2A8EF6604431}" srcOrd="0" destOrd="0" presId="urn:microsoft.com/office/officeart/2005/8/layout/hierarchy1"/>
    <dgm:cxn modelId="{2B079F57-BC97-4D07-9A3B-7C97A5D4C266}" srcId="{3639519F-5021-431B-8512-9C550A5039F8}" destId="{9F4B90FD-D395-4665-8812-B1610B1A0F17}" srcOrd="2" destOrd="0" parTransId="{4CF7654B-28EB-4877-9A01-31EF2D74F71B}" sibTransId="{FF2A1A44-890E-441F-925C-2C2FE6E4C89C}"/>
    <dgm:cxn modelId="{D1A793EE-D4B6-9047-B819-AD0CCB6A7FE2}" type="presOf" srcId="{EC286362-669C-48E5-BEB7-20DDF280843C}" destId="{964CA52E-F843-664C-BCF2-47FA7DFBA696}" srcOrd="0" destOrd="0" presId="urn:microsoft.com/office/officeart/2005/8/layout/hierarchy1"/>
    <dgm:cxn modelId="{66F6159D-F349-F84D-92C6-83AC2CA2D5AA}" type="presParOf" srcId="{F588A546-2CD0-474E-B8F1-2A8EF6604431}" destId="{6F9104C7-080E-EB41-8D7C-8060FE6CE1A0}" srcOrd="0" destOrd="0" presId="urn:microsoft.com/office/officeart/2005/8/layout/hierarchy1"/>
    <dgm:cxn modelId="{FE2B1550-49EA-FE49-8FC7-0B7C918C19EA}" type="presParOf" srcId="{6F9104C7-080E-EB41-8D7C-8060FE6CE1A0}" destId="{046D6AE5-5F4B-AA41-A578-7EA4A905E36C}" srcOrd="0" destOrd="0" presId="urn:microsoft.com/office/officeart/2005/8/layout/hierarchy1"/>
    <dgm:cxn modelId="{638241BC-D714-5F45-AAF5-D20EE0E3A202}" type="presParOf" srcId="{046D6AE5-5F4B-AA41-A578-7EA4A905E36C}" destId="{328C60FE-A101-CF46-B370-6BFB9539720B}" srcOrd="0" destOrd="0" presId="urn:microsoft.com/office/officeart/2005/8/layout/hierarchy1"/>
    <dgm:cxn modelId="{0633CBEB-8BAF-274A-B953-2141081C704D}" type="presParOf" srcId="{046D6AE5-5F4B-AA41-A578-7EA4A905E36C}" destId="{70333B2F-BF9E-A04D-93FF-8E5FF2074779}" srcOrd="1" destOrd="0" presId="urn:microsoft.com/office/officeart/2005/8/layout/hierarchy1"/>
    <dgm:cxn modelId="{C937F64B-594A-8A4B-B1AF-5EAAAD8C4B84}" type="presParOf" srcId="{6F9104C7-080E-EB41-8D7C-8060FE6CE1A0}" destId="{05DD1B68-2F5C-E247-8783-F78BABB7BF4E}" srcOrd="1" destOrd="0" presId="urn:microsoft.com/office/officeart/2005/8/layout/hierarchy1"/>
    <dgm:cxn modelId="{CEF6463A-7684-BF41-B9F1-3ECFF869AE4D}" type="presParOf" srcId="{F588A546-2CD0-474E-B8F1-2A8EF6604431}" destId="{57991CAF-A45D-3B49-878F-6C1BB6BDAE9D}" srcOrd="1" destOrd="0" presId="urn:microsoft.com/office/officeart/2005/8/layout/hierarchy1"/>
    <dgm:cxn modelId="{F22F2AD1-B4A7-CA42-88C9-E81D97F14608}" type="presParOf" srcId="{57991CAF-A45D-3B49-878F-6C1BB6BDAE9D}" destId="{94AA36FE-729D-AD44-92F8-0FC652B3F6BC}" srcOrd="0" destOrd="0" presId="urn:microsoft.com/office/officeart/2005/8/layout/hierarchy1"/>
    <dgm:cxn modelId="{D0C35EB0-0F80-A04A-A772-6F80ED0D9AAB}" type="presParOf" srcId="{94AA36FE-729D-AD44-92F8-0FC652B3F6BC}" destId="{8DCE646C-8382-D743-B1E9-721228050DC8}" srcOrd="0" destOrd="0" presId="urn:microsoft.com/office/officeart/2005/8/layout/hierarchy1"/>
    <dgm:cxn modelId="{7491E8B3-B039-DB4E-8571-E67B5DC897A2}" type="presParOf" srcId="{94AA36FE-729D-AD44-92F8-0FC652B3F6BC}" destId="{964CA52E-F843-664C-BCF2-47FA7DFBA696}" srcOrd="1" destOrd="0" presId="urn:microsoft.com/office/officeart/2005/8/layout/hierarchy1"/>
    <dgm:cxn modelId="{8DD1933E-BF86-FC4B-8F8E-403A65D7BA42}" type="presParOf" srcId="{57991CAF-A45D-3B49-878F-6C1BB6BDAE9D}" destId="{C051513D-7176-E94E-B584-B8D0CCAE5570}" srcOrd="1" destOrd="0" presId="urn:microsoft.com/office/officeart/2005/8/layout/hierarchy1"/>
    <dgm:cxn modelId="{F3EBCA32-65F9-724B-ADA5-57BFCC5D8C29}" type="presParOf" srcId="{F588A546-2CD0-474E-B8F1-2A8EF6604431}" destId="{71833061-3291-7F43-85CD-4AC44A4E3E6C}" srcOrd="2" destOrd="0" presId="urn:microsoft.com/office/officeart/2005/8/layout/hierarchy1"/>
    <dgm:cxn modelId="{02362A2C-2BEF-1047-B78F-EF58C89B1695}" type="presParOf" srcId="{71833061-3291-7F43-85CD-4AC44A4E3E6C}" destId="{301C0B53-EE6F-EA4C-B55A-46ADFBF3E211}" srcOrd="0" destOrd="0" presId="urn:microsoft.com/office/officeart/2005/8/layout/hierarchy1"/>
    <dgm:cxn modelId="{7F25C51C-EB87-1F4B-A6D1-1419F2709636}" type="presParOf" srcId="{301C0B53-EE6F-EA4C-B55A-46ADFBF3E211}" destId="{ADA06D23-B691-9043-945B-636BC3B17D7E}" srcOrd="0" destOrd="0" presId="urn:microsoft.com/office/officeart/2005/8/layout/hierarchy1"/>
    <dgm:cxn modelId="{A698ECF6-4D34-1D46-95D6-45B0F0DE7BF3}" type="presParOf" srcId="{301C0B53-EE6F-EA4C-B55A-46ADFBF3E211}" destId="{D7346173-751E-5B48-8069-8B5466AD934E}" srcOrd="1" destOrd="0" presId="urn:microsoft.com/office/officeart/2005/8/layout/hierarchy1"/>
    <dgm:cxn modelId="{2DE767C1-9988-E340-8C96-B2AD3F577182}" type="presParOf" srcId="{71833061-3291-7F43-85CD-4AC44A4E3E6C}" destId="{53149EBE-5989-174C-B0CD-FFD0E6B4A71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9B9D91-EDCE-4C95-8F7D-7CE3F53CFF57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6E26749-E44F-4108-8DCA-0DD6DA72DBBF}">
      <dgm:prSet/>
      <dgm:spPr/>
      <dgm:t>
        <a:bodyPr/>
        <a:lstStyle/>
        <a:p>
          <a:r>
            <a:rPr lang="hu-HU"/>
            <a:t>Saját paraméter / preferencia létrehozása</a:t>
          </a:r>
          <a:endParaRPr lang="en-US"/>
        </a:p>
      </dgm:t>
    </dgm:pt>
    <dgm:pt modelId="{71134F3A-8F9E-46D0-8709-A81238CEC344}" type="parTrans" cxnId="{C2EA6491-5FD8-4576-A7F0-B39A60D36726}">
      <dgm:prSet/>
      <dgm:spPr/>
      <dgm:t>
        <a:bodyPr/>
        <a:lstStyle/>
        <a:p>
          <a:endParaRPr lang="en-US"/>
        </a:p>
      </dgm:t>
    </dgm:pt>
    <dgm:pt modelId="{E832D3C2-EA1A-4F37-9E44-81260E1A7A36}" type="sibTrans" cxnId="{C2EA6491-5FD8-4576-A7F0-B39A60D36726}">
      <dgm:prSet/>
      <dgm:spPr/>
      <dgm:t>
        <a:bodyPr/>
        <a:lstStyle/>
        <a:p>
          <a:endParaRPr lang="en-US"/>
        </a:p>
      </dgm:t>
    </dgm:pt>
    <dgm:pt modelId="{39EBE5E8-0410-4029-9E45-6BEC00521A1E}">
      <dgm:prSet/>
      <dgm:spPr/>
      <dgm:t>
        <a:bodyPr/>
        <a:lstStyle/>
        <a:p>
          <a:r>
            <a:rPr lang="hu-HU"/>
            <a:t>Option: paraméter neve, utána TAB</a:t>
          </a:r>
          <a:endParaRPr lang="en-US"/>
        </a:p>
      </dgm:t>
    </dgm:pt>
    <dgm:pt modelId="{CDB0EE87-38A6-4C0E-A99D-BBB65843FFF4}" type="parTrans" cxnId="{15085B79-7DC1-4851-9FDD-E79E4B30DDAA}">
      <dgm:prSet/>
      <dgm:spPr/>
      <dgm:t>
        <a:bodyPr/>
        <a:lstStyle/>
        <a:p>
          <a:endParaRPr lang="en-US"/>
        </a:p>
      </dgm:t>
    </dgm:pt>
    <dgm:pt modelId="{ED4EC0F1-D829-4AC0-9CBD-A4E874685187}" type="sibTrans" cxnId="{15085B79-7DC1-4851-9FDD-E79E4B30DDAA}">
      <dgm:prSet/>
      <dgm:spPr/>
      <dgm:t>
        <a:bodyPr/>
        <a:lstStyle/>
        <a:p>
          <a:endParaRPr lang="en-US"/>
        </a:p>
      </dgm:t>
    </dgm:pt>
    <dgm:pt modelId="{D44B5532-5486-4E5C-9506-9E057C09CFB6}">
      <dgm:prSet/>
      <dgm:spPr/>
      <dgm:t>
        <a:bodyPr/>
        <a:lstStyle/>
        <a:p>
          <a:r>
            <a:rPr lang="hu-HU"/>
            <a:t>Value: már létező paraméter(ek) kombinálása vagy promt rész megadása</a:t>
          </a:r>
          <a:endParaRPr lang="en-US"/>
        </a:p>
      </dgm:t>
    </dgm:pt>
    <dgm:pt modelId="{EAFDB030-A25A-4DFD-ACA8-58D4B58B340D}" type="parTrans" cxnId="{82DC3805-9903-4B3C-A809-D8AC44EDC5EB}">
      <dgm:prSet/>
      <dgm:spPr/>
      <dgm:t>
        <a:bodyPr/>
        <a:lstStyle/>
        <a:p>
          <a:endParaRPr lang="en-US"/>
        </a:p>
      </dgm:t>
    </dgm:pt>
    <dgm:pt modelId="{1163F78D-1419-4C1C-A006-495BFA8531ED}" type="sibTrans" cxnId="{82DC3805-9903-4B3C-A809-D8AC44EDC5EB}">
      <dgm:prSet/>
      <dgm:spPr/>
      <dgm:t>
        <a:bodyPr/>
        <a:lstStyle/>
        <a:p>
          <a:endParaRPr lang="en-US"/>
        </a:p>
      </dgm:t>
    </dgm:pt>
    <dgm:pt modelId="{7F8B1DBC-05D9-AD49-AB1A-D1396E338438}" type="pres">
      <dgm:prSet presAssocID="{E29B9D91-EDCE-4C95-8F7D-7CE3F53CFF57}" presName="vert0" presStyleCnt="0">
        <dgm:presLayoutVars>
          <dgm:dir/>
          <dgm:animOne val="branch"/>
          <dgm:animLvl val="lvl"/>
        </dgm:presLayoutVars>
      </dgm:prSet>
      <dgm:spPr/>
    </dgm:pt>
    <dgm:pt modelId="{B8E3943F-940B-1B44-BE38-8DACCFB33501}" type="pres">
      <dgm:prSet presAssocID="{06E26749-E44F-4108-8DCA-0DD6DA72DBBF}" presName="thickLine" presStyleLbl="alignNode1" presStyleIdx="0" presStyleCnt="3"/>
      <dgm:spPr/>
    </dgm:pt>
    <dgm:pt modelId="{EB1CB556-AC32-524C-9CF0-3FB818AC14E4}" type="pres">
      <dgm:prSet presAssocID="{06E26749-E44F-4108-8DCA-0DD6DA72DBBF}" presName="horz1" presStyleCnt="0"/>
      <dgm:spPr/>
    </dgm:pt>
    <dgm:pt modelId="{11889152-9366-1E42-95F3-E8CC7B7B09B2}" type="pres">
      <dgm:prSet presAssocID="{06E26749-E44F-4108-8DCA-0DD6DA72DBBF}" presName="tx1" presStyleLbl="revTx" presStyleIdx="0" presStyleCnt="3"/>
      <dgm:spPr/>
    </dgm:pt>
    <dgm:pt modelId="{14238432-4B6D-D94C-8308-EE16F76007D9}" type="pres">
      <dgm:prSet presAssocID="{06E26749-E44F-4108-8DCA-0DD6DA72DBBF}" presName="vert1" presStyleCnt="0"/>
      <dgm:spPr/>
    </dgm:pt>
    <dgm:pt modelId="{7A48E1DB-4F52-CC4E-9774-4FB54C4AD10F}" type="pres">
      <dgm:prSet presAssocID="{39EBE5E8-0410-4029-9E45-6BEC00521A1E}" presName="thickLine" presStyleLbl="alignNode1" presStyleIdx="1" presStyleCnt="3"/>
      <dgm:spPr/>
    </dgm:pt>
    <dgm:pt modelId="{7191789F-C2B2-F044-90D8-C1798DD9244F}" type="pres">
      <dgm:prSet presAssocID="{39EBE5E8-0410-4029-9E45-6BEC00521A1E}" presName="horz1" presStyleCnt="0"/>
      <dgm:spPr/>
    </dgm:pt>
    <dgm:pt modelId="{AAA6BA36-33B1-F542-B6C8-E97F6BF30F5B}" type="pres">
      <dgm:prSet presAssocID="{39EBE5E8-0410-4029-9E45-6BEC00521A1E}" presName="tx1" presStyleLbl="revTx" presStyleIdx="1" presStyleCnt="3"/>
      <dgm:spPr/>
    </dgm:pt>
    <dgm:pt modelId="{A5EA5806-8826-2D48-BF20-56AEB035DCD0}" type="pres">
      <dgm:prSet presAssocID="{39EBE5E8-0410-4029-9E45-6BEC00521A1E}" presName="vert1" presStyleCnt="0"/>
      <dgm:spPr/>
    </dgm:pt>
    <dgm:pt modelId="{EA5814EB-348A-F946-8B12-99DBA6CFA815}" type="pres">
      <dgm:prSet presAssocID="{D44B5532-5486-4E5C-9506-9E057C09CFB6}" presName="thickLine" presStyleLbl="alignNode1" presStyleIdx="2" presStyleCnt="3"/>
      <dgm:spPr/>
    </dgm:pt>
    <dgm:pt modelId="{C67C7184-3DCD-0248-9619-1B04DC164ECA}" type="pres">
      <dgm:prSet presAssocID="{D44B5532-5486-4E5C-9506-9E057C09CFB6}" presName="horz1" presStyleCnt="0"/>
      <dgm:spPr/>
    </dgm:pt>
    <dgm:pt modelId="{263CD178-8043-614E-B77D-BA18E714214F}" type="pres">
      <dgm:prSet presAssocID="{D44B5532-5486-4E5C-9506-9E057C09CFB6}" presName="tx1" presStyleLbl="revTx" presStyleIdx="2" presStyleCnt="3"/>
      <dgm:spPr/>
    </dgm:pt>
    <dgm:pt modelId="{9F2B5A93-D482-264F-B0FB-4000178513D7}" type="pres">
      <dgm:prSet presAssocID="{D44B5532-5486-4E5C-9506-9E057C09CFB6}" presName="vert1" presStyleCnt="0"/>
      <dgm:spPr/>
    </dgm:pt>
  </dgm:ptLst>
  <dgm:cxnLst>
    <dgm:cxn modelId="{82DC3805-9903-4B3C-A809-D8AC44EDC5EB}" srcId="{E29B9D91-EDCE-4C95-8F7D-7CE3F53CFF57}" destId="{D44B5532-5486-4E5C-9506-9E057C09CFB6}" srcOrd="2" destOrd="0" parTransId="{EAFDB030-A25A-4DFD-ACA8-58D4B58B340D}" sibTransId="{1163F78D-1419-4C1C-A006-495BFA8531ED}"/>
    <dgm:cxn modelId="{A0AFA730-699C-9642-BE9E-C31E3215677F}" type="presOf" srcId="{06E26749-E44F-4108-8DCA-0DD6DA72DBBF}" destId="{11889152-9366-1E42-95F3-E8CC7B7B09B2}" srcOrd="0" destOrd="0" presId="urn:microsoft.com/office/officeart/2008/layout/LinedList"/>
    <dgm:cxn modelId="{DD11F340-939A-8B45-91C5-17868513FC8C}" type="presOf" srcId="{D44B5532-5486-4E5C-9506-9E057C09CFB6}" destId="{263CD178-8043-614E-B77D-BA18E714214F}" srcOrd="0" destOrd="0" presId="urn:microsoft.com/office/officeart/2008/layout/LinedList"/>
    <dgm:cxn modelId="{3D780571-ADCF-234A-9CAD-C3A82628C08F}" type="presOf" srcId="{E29B9D91-EDCE-4C95-8F7D-7CE3F53CFF57}" destId="{7F8B1DBC-05D9-AD49-AB1A-D1396E338438}" srcOrd="0" destOrd="0" presId="urn:microsoft.com/office/officeart/2008/layout/LinedList"/>
    <dgm:cxn modelId="{15085B79-7DC1-4851-9FDD-E79E4B30DDAA}" srcId="{E29B9D91-EDCE-4C95-8F7D-7CE3F53CFF57}" destId="{39EBE5E8-0410-4029-9E45-6BEC00521A1E}" srcOrd="1" destOrd="0" parTransId="{CDB0EE87-38A6-4C0E-A99D-BBB65843FFF4}" sibTransId="{ED4EC0F1-D829-4AC0-9CBD-A4E874685187}"/>
    <dgm:cxn modelId="{740FF179-3ECD-6748-8270-06EC245ED7CB}" type="presOf" srcId="{39EBE5E8-0410-4029-9E45-6BEC00521A1E}" destId="{AAA6BA36-33B1-F542-B6C8-E97F6BF30F5B}" srcOrd="0" destOrd="0" presId="urn:microsoft.com/office/officeart/2008/layout/LinedList"/>
    <dgm:cxn modelId="{C2EA6491-5FD8-4576-A7F0-B39A60D36726}" srcId="{E29B9D91-EDCE-4C95-8F7D-7CE3F53CFF57}" destId="{06E26749-E44F-4108-8DCA-0DD6DA72DBBF}" srcOrd="0" destOrd="0" parTransId="{71134F3A-8F9E-46D0-8709-A81238CEC344}" sibTransId="{E832D3C2-EA1A-4F37-9E44-81260E1A7A36}"/>
    <dgm:cxn modelId="{1CDC8B27-9F76-A84F-B8C7-5F23B5B47873}" type="presParOf" srcId="{7F8B1DBC-05D9-AD49-AB1A-D1396E338438}" destId="{B8E3943F-940B-1B44-BE38-8DACCFB33501}" srcOrd="0" destOrd="0" presId="urn:microsoft.com/office/officeart/2008/layout/LinedList"/>
    <dgm:cxn modelId="{61B937D1-35DE-E14F-80F8-16285DD25E53}" type="presParOf" srcId="{7F8B1DBC-05D9-AD49-AB1A-D1396E338438}" destId="{EB1CB556-AC32-524C-9CF0-3FB818AC14E4}" srcOrd="1" destOrd="0" presId="urn:microsoft.com/office/officeart/2008/layout/LinedList"/>
    <dgm:cxn modelId="{D51FCDF2-4395-8641-9B4B-183FF9F824D5}" type="presParOf" srcId="{EB1CB556-AC32-524C-9CF0-3FB818AC14E4}" destId="{11889152-9366-1E42-95F3-E8CC7B7B09B2}" srcOrd="0" destOrd="0" presId="urn:microsoft.com/office/officeart/2008/layout/LinedList"/>
    <dgm:cxn modelId="{1C24B1FD-0BEF-7647-B92A-42FB2C894EB9}" type="presParOf" srcId="{EB1CB556-AC32-524C-9CF0-3FB818AC14E4}" destId="{14238432-4B6D-D94C-8308-EE16F76007D9}" srcOrd="1" destOrd="0" presId="urn:microsoft.com/office/officeart/2008/layout/LinedList"/>
    <dgm:cxn modelId="{4C6013BC-FED5-8145-AA18-E1CC7D58505F}" type="presParOf" srcId="{7F8B1DBC-05D9-AD49-AB1A-D1396E338438}" destId="{7A48E1DB-4F52-CC4E-9774-4FB54C4AD10F}" srcOrd="2" destOrd="0" presId="urn:microsoft.com/office/officeart/2008/layout/LinedList"/>
    <dgm:cxn modelId="{80BC766C-46A1-254C-B266-86C734D09502}" type="presParOf" srcId="{7F8B1DBC-05D9-AD49-AB1A-D1396E338438}" destId="{7191789F-C2B2-F044-90D8-C1798DD9244F}" srcOrd="3" destOrd="0" presId="urn:microsoft.com/office/officeart/2008/layout/LinedList"/>
    <dgm:cxn modelId="{D4D3F2DD-F177-FC40-A42A-C58570176FC1}" type="presParOf" srcId="{7191789F-C2B2-F044-90D8-C1798DD9244F}" destId="{AAA6BA36-33B1-F542-B6C8-E97F6BF30F5B}" srcOrd="0" destOrd="0" presId="urn:microsoft.com/office/officeart/2008/layout/LinedList"/>
    <dgm:cxn modelId="{5053FD1A-3F00-DB40-A721-2A4323ECB50F}" type="presParOf" srcId="{7191789F-C2B2-F044-90D8-C1798DD9244F}" destId="{A5EA5806-8826-2D48-BF20-56AEB035DCD0}" srcOrd="1" destOrd="0" presId="urn:microsoft.com/office/officeart/2008/layout/LinedList"/>
    <dgm:cxn modelId="{194B9B6C-4831-A041-B52A-A017BC01137D}" type="presParOf" srcId="{7F8B1DBC-05D9-AD49-AB1A-D1396E338438}" destId="{EA5814EB-348A-F946-8B12-99DBA6CFA815}" srcOrd="4" destOrd="0" presId="urn:microsoft.com/office/officeart/2008/layout/LinedList"/>
    <dgm:cxn modelId="{EE95E7C6-0CC9-6444-A338-52BB275989CB}" type="presParOf" srcId="{7F8B1DBC-05D9-AD49-AB1A-D1396E338438}" destId="{C67C7184-3DCD-0248-9619-1B04DC164ECA}" srcOrd="5" destOrd="0" presId="urn:microsoft.com/office/officeart/2008/layout/LinedList"/>
    <dgm:cxn modelId="{F60C05F9-8DEB-A24C-8CE8-0690FF2980EE}" type="presParOf" srcId="{C67C7184-3DCD-0248-9619-1B04DC164ECA}" destId="{263CD178-8043-614E-B77D-BA18E714214F}" srcOrd="0" destOrd="0" presId="urn:microsoft.com/office/officeart/2008/layout/LinedList"/>
    <dgm:cxn modelId="{17C30348-D52B-1148-9739-E3EDAC6F2FD7}" type="presParOf" srcId="{C67C7184-3DCD-0248-9619-1B04DC164ECA}" destId="{9F2B5A93-D482-264F-B0FB-4000178513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C60FE-A101-CF46-B370-6BFB9539720B}">
      <dsp:nvSpPr>
        <dsp:cNvPr id="0" name=""/>
        <dsp:cNvSpPr/>
      </dsp:nvSpPr>
      <dsp:spPr>
        <a:xfrm>
          <a:off x="0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33B2F-BF9E-A04D-93FF-8E5FF2074779}">
      <dsp:nvSpPr>
        <dsp:cNvPr id="0" name=""/>
        <dsp:cNvSpPr/>
      </dsp:nvSpPr>
      <dsp:spPr>
        <a:xfrm>
          <a:off x="324326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Weboldalon nincs rá lehetőség</a:t>
          </a:r>
          <a:endParaRPr lang="en-US" sz="2700" kern="1200"/>
        </a:p>
      </dsp:txBody>
      <dsp:txXfrm>
        <a:off x="378614" y="886531"/>
        <a:ext cx="2810360" cy="1744948"/>
      </dsp:txXfrm>
    </dsp:sp>
    <dsp:sp modelId="{8DCE646C-8382-D743-B1E9-721228050DC8}">
      <dsp:nvSpPr>
        <dsp:cNvPr id="0" name=""/>
        <dsp:cNvSpPr/>
      </dsp:nvSpPr>
      <dsp:spPr>
        <a:xfrm>
          <a:off x="3567588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CA52E-F843-664C-BCF2-47FA7DFBA696}">
      <dsp:nvSpPr>
        <dsp:cNvPr id="0" name=""/>
        <dsp:cNvSpPr/>
      </dsp:nvSpPr>
      <dsp:spPr>
        <a:xfrm>
          <a:off x="3891915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Discordon az üzenetre piros X emojival kell reagálni</a:t>
          </a:r>
          <a:endParaRPr lang="en-US" sz="2700" kern="1200"/>
        </a:p>
      </dsp:txBody>
      <dsp:txXfrm>
        <a:off x="3946203" y="886531"/>
        <a:ext cx="2810360" cy="1744948"/>
      </dsp:txXfrm>
    </dsp:sp>
    <dsp:sp modelId="{ADA06D23-B691-9043-945B-636BC3B17D7E}">
      <dsp:nvSpPr>
        <dsp:cNvPr id="0" name=""/>
        <dsp:cNvSpPr/>
      </dsp:nvSpPr>
      <dsp:spPr>
        <a:xfrm>
          <a:off x="7135177" y="524133"/>
          <a:ext cx="2918936" cy="18535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346173-751E-5B48-8069-8B5466AD934E}">
      <dsp:nvSpPr>
        <dsp:cNvPr id="0" name=""/>
        <dsp:cNvSpPr/>
      </dsp:nvSpPr>
      <dsp:spPr>
        <a:xfrm>
          <a:off x="7459503" y="832243"/>
          <a:ext cx="2918936" cy="18535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2700" kern="1200"/>
            <a:t>Dc-n és a weboldalon is törlődik</a:t>
          </a:r>
          <a:endParaRPr lang="en-US" sz="2700" kern="1200"/>
        </a:p>
      </dsp:txBody>
      <dsp:txXfrm>
        <a:off x="7513791" y="886531"/>
        <a:ext cx="2810360" cy="17449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3943F-940B-1B44-BE38-8DACCFB33501}">
      <dsp:nvSpPr>
        <dsp:cNvPr id="0" name=""/>
        <dsp:cNvSpPr/>
      </dsp:nvSpPr>
      <dsp:spPr>
        <a:xfrm>
          <a:off x="0" y="2665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889152-9366-1E42-95F3-E8CC7B7B09B2}">
      <dsp:nvSpPr>
        <dsp:cNvPr id="0" name=""/>
        <dsp:cNvSpPr/>
      </dsp:nvSpPr>
      <dsp:spPr>
        <a:xfrm>
          <a:off x="0" y="2665"/>
          <a:ext cx="7452360" cy="181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600" kern="1200"/>
            <a:t>Saját paraméter / preferencia létrehozása</a:t>
          </a:r>
          <a:endParaRPr lang="en-US" sz="3600" kern="1200"/>
        </a:p>
      </dsp:txBody>
      <dsp:txXfrm>
        <a:off x="0" y="2665"/>
        <a:ext cx="7452360" cy="1818124"/>
      </dsp:txXfrm>
    </dsp:sp>
    <dsp:sp modelId="{7A48E1DB-4F52-CC4E-9774-4FB54C4AD10F}">
      <dsp:nvSpPr>
        <dsp:cNvPr id="0" name=""/>
        <dsp:cNvSpPr/>
      </dsp:nvSpPr>
      <dsp:spPr>
        <a:xfrm>
          <a:off x="0" y="1820790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6BA36-33B1-F542-B6C8-E97F6BF30F5B}">
      <dsp:nvSpPr>
        <dsp:cNvPr id="0" name=""/>
        <dsp:cNvSpPr/>
      </dsp:nvSpPr>
      <dsp:spPr>
        <a:xfrm>
          <a:off x="0" y="1820790"/>
          <a:ext cx="7452360" cy="181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600" kern="1200"/>
            <a:t>Option: paraméter neve, utána TAB</a:t>
          </a:r>
          <a:endParaRPr lang="en-US" sz="3600" kern="1200"/>
        </a:p>
      </dsp:txBody>
      <dsp:txXfrm>
        <a:off x="0" y="1820790"/>
        <a:ext cx="7452360" cy="1818124"/>
      </dsp:txXfrm>
    </dsp:sp>
    <dsp:sp modelId="{EA5814EB-348A-F946-8B12-99DBA6CFA815}">
      <dsp:nvSpPr>
        <dsp:cNvPr id="0" name=""/>
        <dsp:cNvSpPr/>
      </dsp:nvSpPr>
      <dsp:spPr>
        <a:xfrm>
          <a:off x="0" y="3638915"/>
          <a:ext cx="745236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3CD178-8043-614E-B77D-BA18E714214F}">
      <dsp:nvSpPr>
        <dsp:cNvPr id="0" name=""/>
        <dsp:cNvSpPr/>
      </dsp:nvSpPr>
      <dsp:spPr>
        <a:xfrm>
          <a:off x="0" y="3638915"/>
          <a:ext cx="7452360" cy="1818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u-HU" sz="3600" kern="1200"/>
            <a:t>Value: már létező paraméter(ek) kombinálása vagy promt rész megadása</a:t>
          </a:r>
          <a:endParaRPr lang="en-US" sz="3600" kern="1200"/>
        </a:p>
      </dsp:txBody>
      <dsp:txXfrm>
        <a:off x="0" y="3638915"/>
        <a:ext cx="7452360" cy="1818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2A39A0-ADA5-EB4E-B04F-76AAE162C0DB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5EBE11-C1F2-C940-8E97-B073EDC6315F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92196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EBE11-C1F2-C940-8E97-B073EDC6315F}" type="slidenum">
              <a:rPr lang="hu-HU" smtClean="0"/>
              <a:t>2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98700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63707A-7A3C-D868-5179-9F46203D1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7EE6982-7067-7B54-DC47-1321A376FD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3C13970-3C75-5962-B593-16C075009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10A5FC-38E0-5599-300A-1B2BBBA74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EF2B029-0675-5EED-7939-404DD83A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0462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6C5DC7-2639-C2C0-F22D-A4A5AF8B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64E25C8-082F-743E-0F07-4FE3B1FF01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3F4F85-D62E-08D5-C5AD-4B4C19AD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31B972-1D6A-675F-E2A1-DCE36CD2A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3DE8FFC2-5E1D-07C9-4EA7-FD5FCE3F3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731326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64E3E08-EE67-D1C5-E616-54E3930371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7EB7F4AC-862B-E8E5-27D2-3566DAE16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EE1B50A-B98F-FE15-0BBF-9B4D0857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48E8C91-3001-0BB9-E26E-DA6D76ABF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C192775-453D-A70B-BD88-8FDDCF0F5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81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031259-95D8-CC88-37C4-362E46C29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A89285C-E60A-191A-D074-1E7E2A801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060662E-3BF5-4345-D065-DBCFB2E68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44FF894-905D-3655-9906-020C53D60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6B54A67-8510-9319-82C9-DADBB8886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558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1E37610-8040-C91D-90B6-075BADEB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08606549-D73B-F9AF-1DD9-6739E9EE5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77592B-A77C-F4A9-5CF7-C7A88028A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668AAAB-3292-66F5-6238-3D74896B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1ADB2F8-8649-F1C0-945C-6FD161AE3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5593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4576C8A-BC84-FB34-F8DF-3DCC1192A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36E6F43-B2E4-D6B2-FAF4-C77C36A4FA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FF2D4A8-88AB-7D8F-8F02-326A9E7653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B9003A3-170F-EF65-EA13-EC2A51C5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04290D6-2974-C94B-CB34-2F50E44D4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D9E38A4-DAFD-7F7E-9604-EC914941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9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1752B2B-914C-9F43-B7C2-E155872AE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74B5ADA-279F-113D-DDE6-06D9C03B2A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4BB69C3-3A95-8D7E-4A21-DBB900926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2E5DB89-FAE4-F84F-237C-B06F9872F8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8723050E-DDC9-C1DD-3482-06B66FC168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B93C648-B42C-498C-8CE8-F3C9ECE79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567B8E40-4BAD-9949-22B3-77BE613EB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4AF1AC07-1202-099F-9E11-069980F9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73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72DDDE-F581-887A-6D8C-C53998FC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E3924D9F-DF2F-3BFB-1D31-3A5BE55DC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1DDCD0E-A43D-2EF4-42E0-24AFDEEFA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834447C7-468B-A7D5-B8BA-753FA5B7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3631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6D8393D6-8248-6251-0340-C3FE91412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AA1AC2F-BE49-A82C-94C3-0E0922A7D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D3C3A68-3BBD-8E31-92E4-7CF016E44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31660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CE0AEB4-8978-4C1B-D7C6-CFC4844F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C7AD337-D618-26AD-FF4D-21886E7E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5F93A17-725A-3630-C6A1-81E4079923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50E0FB-D69E-31D1-C60E-B1FEB6BBE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5DE9B2B-49D9-13ED-1501-7BA4B578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EF31A24-305E-0B71-6D9C-E1C3D85A6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4243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3D6A37-1C80-8702-DD48-35AC3BDC9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C3D8880-51A9-A658-3A8F-F48E671A0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9A2E54C-8752-DC81-CFDA-9046AD46E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C36579D3-8828-3509-D193-AC546B8A2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BAE9624-1A58-9EED-D853-B4CDB55A7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A2AADE8B-8E16-59DD-7AC3-831BDCB85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906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3FB42D5-EAB2-3604-B85D-C41A97A81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BA27AD4-EB37-3429-9563-5A6C11DAE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3EBDDCA-0080-0E91-5E26-D76147235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D9C83-1694-614A-B805-EBF3F0CB02F1}" type="datetimeFigureOut">
              <a:rPr lang="hu-HU" smtClean="0"/>
              <a:t>2023. 08. 11.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7296247-4937-A5CE-A843-E081E5C321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28DBA9-56A3-6D77-34A2-F3727BA8E6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08F0E-C566-A24C-B60A-5918EA781229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45078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midjourne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tokenizer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platform.openai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UjCa3hNRaY" TargetMode="External"/><Relationship Id="rId2" Type="http://schemas.openxmlformats.org/officeDocument/2006/relationships/hyperlink" Target="https://www.slidesmaker.me/blog/openai-api-php-gpt-3-text-completion-mode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e yellow robot">
            <a:extLst>
              <a:ext uri="{FF2B5EF4-FFF2-40B4-BE49-F238E27FC236}">
                <a16:creationId xmlns:a16="http://schemas.microsoft.com/office/drawing/2014/main" id="{F40514B7-2741-5AE8-1C02-66714201B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40" t="9091" r="45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506811B-30D0-B3CE-2A7E-493E9C6B5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Midjourney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563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63B84833-8AAB-E254-C10F-98EB60F4B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Inspiráció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C0D1790D-F710-0038-137F-BCAD943D6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5" r="-1" b="26662"/>
          <a:stretch/>
        </p:blipFill>
        <p:spPr>
          <a:xfrm>
            <a:off x="20" y="10"/>
            <a:ext cx="69928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70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9CB11789-824D-F1BE-4DEF-6B1B16CB3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7" b="-2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BAF79E5-3122-8161-FE28-DD702F2EB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hu-HU" sz="3600"/>
              <a:t>/imagine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2F5961-46AC-4912-D341-DEFFB34575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19" y="2722729"/>
            <a:ext cx="3633747" cy="2700062"/>
          </a:xfrm>
        </p:spPr>
        <p:txBody>
          <a:bodyPr>
            <a:normAutofit/>
          </a:bodyPr>
          <a:lstStyle/>
          <a:p>
            <a:r>
              <a:rPr lang="en-US" sz="2000" dirty="0"/>
              <a:t>U = upscale</a:t>
            </a:r>
          </a:p>
          <a:p>
            <a:r>
              <a:rPr lang="en-US" sz="2000" dirty="0"/>
              <a:t>V = Version</a:t>
            </a:r>
          </a:p>
        </p:txBody>
      </p:sp>
    </p:spTree>
    <p:extLst>
      <p:ext uri="{BB962C8B-B14F-4D97-AF65-F5344CB8AC3E}">
        <p14:creationId xmlns:p14="http://schemas.microsoft.com/office/powerpoint/2010/main" val="237511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EE3848C-BB92-A349-E1F2-D0658D15A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2C2C2C"/>
                </a:solidFill>
              </a:rPr>
              <a:t>Upscale 1</a:t>
            </a:r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CB3F2BE-CDBE-46F1-53D4-EAAB47A49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5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245528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C0E3497-8BAC-22DB-3D96-9707F3C6D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/>
              <a:t>Mentés:</a:t>
            </a:r>
            <a:endParaRPr lang="hu-HU" sz="4000"/>
          </a:p>
        </p:txBody>
      </p:sp>
      <p:pic>
        <p:nvPicPr>
          <p:cNvPr id="5" name="Tartalom helye 4" descr="A képen Kitalált szereplő, Emberi arc, Akció-kalandjáték, fikció látható&#10;&#10;Automatikusan generált leírás">
            <a:extLst>
              <a:ext uri="{FF2B5EF4-FFF2-40B4-BE49-F238E27FC236}">
                <a16:creationId xmlns:a16="http://schemas.microsoft.com/office/drawing/2014/main" id="{AA9CE19B-815A-D584-77FB-183C2C2C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21033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F81437-A2CC-8BD4-66EC-A2D23CB748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r>
              <a:rPr lang="en-US" sz="2000"/>
              <a:t>Klikk a generált képre</a:t>
            </a:r>
          </a:p>
          <a:p>
            <a:r>
              <a:rPr lang="en-US" sz="2000"/>
              <a:t>Megnyitás böngészőben</a:t>
            </a:r>
          </a:p>
          <a:p>
            <a:r>
              <a:rPr lang="en-US" sz="2000"/>
              <a:t>Jobb klikk -&gt; mentés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3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49D3025-6E5C-CB96-C2C4-AE6B25FBD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407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V3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AAA8D9-105C-609F-E77E-4DD2D81D6D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928"/>
          <a:stretch/>
        </p:blipFill>
        <p:spPr bwMode="auto">
          <a:xfrm>
            <a:off x="20" y="10"/>
            <a:ext cx="69928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999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B1AE88-A482-B68B-8985-6BBE8BC79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hu-HU" sz="4800"/>
              <a:t>Kép törlése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5EFC7232-FC4F-7BDF-E8CA-B84D801A8A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1385895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0232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8CAC9DF-9A54-DBC6-78FD-6D0A4D941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 fontScale="90000"/>
          </a:bodyPr>
          <a:lstStyle/>
          <a:p>
            <a:r>
              <a:rPr lang="hu-HU" sz="4600" dirty="0"/>
              <a:t>Meglévő kép feltöltése és átalakítása (elvileg)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0A85732-ADD3-D607-14D4-E77F5F536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/>
              <a:t>Kép drag&amp;dropp a chatre</a:t>
            </a:r>
          </a:p>
          <a:p>
            <a:r>
              <a:rPr lang="hu-HU" sz="2400"/>
              <a:t>/imagine promt</a:t>
            </a:r>
          </a:p>
          <a:p>
            <a:r>
              <a:rPr lang="hu-HU" sz="2400"/>
              <a:t>Kép drag&amp;dropp a promtba + leírás hozzáadása</a:t>
            </a:r>
          </a:p>
          <a:p>
            <a:r>
              <a:rPr lang="hu-HU" sz="2400"/>
              <a:t>Dc chatbe feltöltött kép törlése hogy ne okozzon bugot</a:t>
            </a:r>
          </a:p>
          <a:p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4024148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513BDBA-31A4-5813-6B18-870B44EB9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u-HU" sz="5400"/>
              <a:t>/describe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A3A9E1-BB99-FDF0-1AC2-E270CB338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/>
              <a:t>Képet kell a promtba feltölteni, visszaad 4 promtot, ahogy ő látja a képet amit átadtunk neki</a:t>
            </a:r>
          </a:p>
          <a:p>
            <a:r>
              <a:rPr lang="hu-HU" sz="2400"/>
              <a:t>A visszakapott promt kiválasztható, módosítható, és lefuttatható.</a:t>
            </a:r>
          </a:p>
        </p:txBody>
      </p:sp>
    </p:spTree>
    <p:extLst>
      <p:ext uri="{BB962C8B-B14F-4D97-AF65-F5344CB8AC3E}">
        <p14:creationId xmlns:p14="http://schemas.microsoft.com/office/powerpoint/2010/main" val="334259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FAE4513A-142A-ADF5-1BA5-29C98022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hu-HU" sz="4800"/>
              <a:t>/blend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6BFDA949-3D26-96DC-6C1B-285E72E90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r>
              <a:rPr lang="hu-HU" sz="2400"/>
              <a:t>2 képet kell feltölteni (terepjáró városban, erdő)</a:t>
            </a:r>
          </a:p>
          <a:p>
            <a:r>
              <a:rPr lang="hu-HU" sz="2400"/>
              <a:t>Összekeveri a két képet</a:t>
            </a:r>
          </a:p>
          <a:p>
            <a:endParaRPr lang="hu-HU" sz="240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991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397CC98-BA48-AE26-B6C0-D0D23D1CF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anchor="ctr">
            <a:normAutofit/>
          </a:bodyPr>
          <a:lstStyle/>
          <a:p>
            <a:r>
              <a:rPr lang="hu-HU" sz="5200"/>
              <a:t>Deep dive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F12C8A8-4222-AA1D-9D43-9EEF6FE78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1923" y="1239927"/>
            <a:ext cx="4971824" cy="4680583"/>
          </a:xfrm>
        </p:spPr>
        <p:txBody>
          <a:bodyPr anchor="ctr">
            <a:normAutofit/>
          </a:bodyPr>
          <a:lstStyle/>
          <a:p>
            <a:r>
              <a:rPr lang="hu-HU" sz="2000"/>
              <a:t>https://docs.midjourney.com/docs/variations</a:t>
            </a:r>
          </a:p>
        </p:txBody>
      </p:sp>
    </p:spTree>
    <p:extLst>
      <p:ext uri="{BB962C8B-B14F-4D97-AF65-F5344CB8AC3E}">
        <p14:creationId xmlns:p14="http://schemas.microsoft.com/office/powerpoint/2010/main" val="1906485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9623840-7978-DD9D-FE9D-6917EFE62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endParaRPr lang="hu-HU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7AB7541-71E0-6ED9-9BD4-88F01FA69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u-HU" dirty="0">
                <a:hlinkClick r:id="rId3"/>
              </a:rPr>
              <a:t>https://discord.com/invite/midjourney</a:t>
            </a:r>
            <a:endParaRPr lang="hu-HU" dirty="0"/>
          </a:p>
          <a:p>
            <a:r>
              <a:rPr lang="hu-HU" dirty="0"/>
              <a:t>/</a:t>
            </a:r>
            <a:r>
              <a:rPr lang="hu-HU" dirty="0" err="1"/>
              <a:t>subscribe</a:t>
            </a:r>
            <a:endParaRPr lang="hu-HU" dirty="0"/>
          </a:p>
          <a:p>
            <a:r>
              <a:rPr lang="hu-HU" dirty="0"/>
              <a:t>https://</a:t>
            </a:r>
            <a:r>
              <a:rPr lang="hu-HU" dirty="0" err="1"/>
              <a:t>www.midjourney.com</a:t>
            </a:r>
            <a:r>
              <a:rPr lang="hu-HU" dirty="0"/>
              <a:t>/app/</a:t>
            </a:r>
          </a:p>
        </p:txBody>
      </p:sp>
    </p:spTree>
    <p:extLst>
      <p:ext uri="{BB962C8B-B14F-4D97-AF65-F5344CB8AC3E}">
        <p14:creationId xmlns:p14="http://schemas.microsoft.com/office/powerpoint/2010/main" val="1607401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91CCCEB-B56D-74C4-81DB-B1A175546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u-HU" sz="5400"/>
              <a:t>Key areas to promt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7DAA9A8-DD27-A09A-79AD-618E96513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/>
              <a:t>Art stlye– A photo</a:t>
            </a:r>
          </a:p>
          <a:p>
            <a:r>
              <a:rPr lang="hu-HU" sz="2400"/>
              <a:t>Subject – of  a pirate</a:t>
            </a:r>
          </a:p>
          <a:p>
            <a:r>
              <a:rPr lang="hu-HU" sz="2400"/>
              <a:t>Setting - close-up</a:t>
            </a:r>
          </a:p>
          <a:p>
            <a:r>
              <a:rPr lang="hu-HU" sz="2400"/>
              <a:t>Background – the ocean</a:t>
            </a:r>
          </a:p>
          <a:p>
            <a:r>
              <a:rPr lang="hu-HU" sz="2400"/>
              <a:t>Atmosphere – cinematic lighting  </a:t>
            </a:r>
          </a:p>
        </p:txBody>
      </p:sp>
    </p:spTree>
    <p:extLst>
      <p:ext uri="{BB962C8B-B14F-4D97-AF65-F5344CB8AC3E}">
        <p14:creationId xmlns:p14="http://schemas.microsoft.com/office/powerpoint/2010/main" val="381941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B16FFC3-B011-0881-9A4F-98E0D55DC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hu-HU" sz="4800"/>
              <a:t>Art style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A765989-EDCF-6C52-0BF1-CE1AB1758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hu-HU" sz="2200"/>
              <a:t>Photo</a:t>
            </a:r>
          </a:p>
          <a:p>
            <a:r>
              <a:rPr lang="hu-HU" sz="2200"/>
              <a:t>Oil painting</a:t>
            </a:r>
          </a:p>
          <a:p>
            <a:r>
              <a:rPr lang="hu-HU" sz="2200"/>
              <a:t>Illustration</a:t>
            </a:r>
          </a:p>
          <a:p>
            <a:r>
              <a:rPr lang="hu-HU" sz="2200"/>
              <a:t>Acrylic painting</a:t>
            </a:r>
          </a:p>
          <a:p>
            <a:r>
              <a:rPr lang="hu-HU" sz="2200"/>
              <a:t>Sketch</a:t>
            </a:r>
          </a:p>
          <a:p>
            <a:r>
              <a:rPr lang="hu-HU" sz="2200"/>
              <a:t>Cartoon</a:t>
            </a:r>
          </a:p>
          <a:p>
            <a:r>
              <a:rPr lang="hu-HU" sz="2200"/>
              <a:t>Film noir</a:t>
            </a:r>
          </a:p>
          <a:p>
            <a:r>
              <a:rPr lang="hu-HU" sz="2200"/>
              <a:t>manga</a:t>
            </a:r>
          </a:p>
        </p:txBody>
      </p:sp>
    </p:spTree>
    <p:extLst>
      <p:ext uri="{BB962C8B-B14F-4D97-AF65-F5344CB8AC3E}">
        <p14:creationId xmlns:p14="http://schemas.microsoft.com/office/powerpoint/2010/main" val="4118117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42565C-E3CC-4EF0-8093-88FCC788A3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8027347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967170A-DA7D-8B1F-CC95-FB45CC22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20" y="1471351"/>
            <a:ext cx="7108911" cy="40166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Subject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BAF3F85-4861-4ABA-9422-6B5C49D6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03178" y="1845264"/>
            <a:ext cx="3000907" cy="32687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200" dirty="0" err="1"/>
              <a:t>B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ármi</a:t>
            </a:r>
            <a:r>
              <a: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lehet</a:t>
            </a: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828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C04212B-96AD-6A9B-6713-435A346A1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hu-HU" sz="4600"/>
              <a:t>Setting - perspective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2E905DA-5F54-FBD9-267D-A0F052877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hu-HU" sz="2400"/>
              <a:t>Close-up</a:t>
            </a:r>
          </a:p>
          <a:p>
            <a:r>
              <a:rPr lang="hu-HU" sz="2400"/>
              <a:t>Mid-range</a:t>
            </a:r>
          </a:p>
          <a:p>
            <a:r>
              <a:rPr lang="hu-HU" sz="2400"/>
              <a:t>Fullbody</a:t>
            </a:r>
          </a:p>
          <a:p>
            <a:r>
              <a:rPr lang="hu-HU" sz="2400"/>
              <a:t>Portrai</a:t>
            </a:r>
          </a:p>
          <a:p>
            <a:r>
              <a:rPr lang="hu-HU" sz="2400"/>
              <a:t>Selfie</a:t>
            </a:r>
          </a:p>
          <a:p>
            <a:r>
              <a:rPr lang="hu-HU" sz="2400"/>
              <a:t>Fish-eye</a:t>
            </a:r>
          </a:p>
          <a:p>
            <a:r>
              <a:rPr lang="hu-HU" sz="2400"/>
              <a:t>Bird-eye view</a:t>
            </a:r>
          </a:p>
          <a:p>
            <a:endParaRPr lang="hu-HU" sz="2400"/>
          </a:p>
        </p:txBody>
      </p:sp>
    </p:spTree>
    <p:extLst>
      <p:ext uri="{BB962C8B-B14F-4D97-AF65-F5344CB8AC3E}">
        <p14:creationId xmlns:p14="http://schemas.microsoft.com/office/powerpoint/2010/main" val="2989071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C06138D-B8FE-111E-9DD5-735DC4867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hu-HU" dirty="0" err="1"/>
              <a:t>Setting</a:t>
            </a:r>
            <a:r>
              <a:rPr lang="hu-HU" dirty="0"/>
              <a:t> - </a:t>
            </a:r>
            <a:r>
              <a:rPr lang="hu-HU" dirty="0" err="1"/>
              <a:t>style</a:t>
            </a:r>
            <a:endParaRPr lang="hu-HU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6A4ABA7-5699-819E-2BAB-77C2CCC8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hu-HU" dirty="0"/>
              <a:t>Disney </a:t>
            </a:r>
            <a:r>
              <a:rPr lang="hu-HU" dirty="0" err="1"/>
              <a:t>style</a:t>
            </a:r>
            <a:endParaRPr lang="hu-HU" dirty="0"/>
          </a:p>
          <a:p>
            <a:r>
              <a:rPr lang="hu-HU" dirty="0" err="1"/>
              <a:t>Depth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field</a:t>
            </a:r>
            <a:r>
              <a:rPr lang="hu-HU" dirty="0"/>
              <a:t> </a:t>
            </a:r>
            <a:r>
              <a:rPr lang="hu-HU" dirty="0" err="1"/>
              <a:t>stlye</a:t>
            </a:r>
            <a:endParaRPr lang="hu-HU" dirty="0"/>
          </a:p>
          <a:p>
            <a:r>
              <a:rPr lang="hu-HU" dirty="0"/>
              <a:t>35mm </a:t>
            </a:r>
            <a:r>
              <a:rPr lang="hu-HU" dirty="0" err="1"/>
              <a:t>style</a:t>
            </a:r>
            <a:endParaRPr lang="hu-HU" dirty="0"/>
          </a:p>
          <a:p>
            <a:r>
              <a:rPr lang="hu-HU" dirty="0" err="1"/>
              <a:t>Cyberpunk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  <a:p>
            <a:r>
              <a:rPr lang="hu-HU" dirty="0"/>
              <a:t>Canon </a:t>
            </a:r>
            <a:r>
              <a:rPr lang="hu-HU" dirty="0" err="1"/>
              <a:t>style</a:t>
            </a:r>
            <a:endParaRPr lang="hu-HU" dirty="0"/>
          </a:p>
          <a:p>
            <a:r>
              <a:rPr lang="hu-HU" dirty="0" err="1"/>
              <a:t>Paw</a:t>
            </a:r>
            <a:r>
              <a:rPr lang="hu-HU" dirty="0"/>
              <a:t> </a:t>
            </a:r>
            <a:r>
              <a:rPr lang="hu-HU" dirty="0" err="1"/>
              <a:t>patrol</a:t>
            </a:r>
            <a:r>
              <a:rPr lang="hu-HU" dirty="0"/>
              <a:t> </a:t>
            </a:r>
            <a:r>
              <a:rPr lang="hu-HU" dirty="0" err="1"/>
              <a:t>stlye</a:t>
            </a:r>
            <a:endParaRPr lang="hu-HU" dirty="0"/>
          </a:p>
          <a:p>
            <a:r>
              <a:rPr lang="hu-HU" dirty="0" err="1"/>
              <a:t>Simpsons</a:t>
            </a:r>
            <a:r>
              <a:rPr lang="hu-HU" dirty="0"/>
              <a:t> </a:t>
            </a:r>
            <a:r>
              <a:rPr lang="hu-HU" dirty="0" err="1"/>
              <a:t>style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160723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BD6F314-5C3C-AC66-3D5E-07993395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780DE1F-B1D9-0076-3E18-9033FFE0E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7688" y="1553518"/>
            <a:ext cx="9910295" cy="12817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Akármi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lehet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170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974A2D9-638C-C878-C3B0-9293CDDEC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hu-HU" sz="4800"/>
              <a:t>Atmosphere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F81A88-6879-9FE5-CE58-B8B7F081F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hu-HU" sz="2200"/>
              <a:t>Sunrise</a:t>
            </a:r>
          </a:p>
          <a:p>
            <a:r>
              <a:rPr lang="hu-HU" sz="2200"/>
              <a:t>Natural lighting</a:t>
            </a:r>
          </a:p>
          <a:p>
            <a:r>
              <a:rPr lang="hu-HU" sz="2200"/>
              <a:t>Studio lighting</a:t>
            </a:r>
          </a:p>
          <a:p>
            <a:r>
              <a:rPr lang="hu-HU" sz="2200"/>
              <a:t>Black and white</a:t>
            </a:r>
          </a:p>
          <a:p>
            <a:r>
              <a:rPr lang="hu-HU" sz="2200"/>
              <a:t>Golden colours</a:t>
            </a:r>
          </a:p>
          <a:p>
            <a:r>
              <a:rPr lang="hu-HU" sz="2200"/>
              <a:t>Spring</a:t>
            </a:r>
          </a:p>
          <a:p>
            <a:r>
              <a:rPr lang="hu-HU" sz="2200"/>
              <a:t>Snowfall</a:t>
            </a:r>
          </a:p>
          <a:p>
            <a:r>
              <a:rPr lang="hu-HU" sz="2200"/>
              <a:t>Energetic</a:t>
            </a:r>
          </a:p>
          <a:p>
            <a:pPr marL="0" indent="0">
              <a:buNone/>
            </a:pPr>
            <a:endParaRPr lang="hu-HU" sz="2200"/>
          </a:p>
        </p:txBody>
      </p:sp>
    </p:spTree>
    <p:extLst>
      <p:ext uri="{BB962C8B-B14F-4D97-AF65-F5344CB8AC3E}">
        <p14:creationId xmlns:p14="http://schemas.microsoft.com/office/powerpoint/2010/main" val="4024505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0AED851-54B9-4765-92D2-F0BE443BE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EB4140D4-D01B-E291-11D0-CF74DC18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2944090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Food and drink fhotos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06A2D1-754E-FEDB-CA22-AB42B296A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1858" y="953037"/>
            <a:ext cx="4036333" cy="17098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20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Photo of a cheeseburger</a:t>
            </a:r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DF9C2C-B6AD-2D29-C346-21D27656CF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760335" y="666728"/>
            <a:ext cx="5482345" cy="546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062" name="Rectangle 2061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4" name="Rectangle 206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88404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E2F58BF-12E5-4B5A-AD25-4DAAA2742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C28905D-878A-F0B4-9A31-E595685F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Art and artist style</a:t>
            </a:r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Colourful paints and brushes">
            <a:extLst>
              <a:ext uri="{FF2B5EF4-FFF2-40B4-BE49-F238E27FC236}">
                <a16:creationId xmlns:a16="http://schemas.microsoft.com/office/drawing/2014/main" id="{F73C2B75-012E-014A-3215-3BDE4B04FB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7" r="7101" b="-1"/>
          <a:stretch/>
        </p:blipFill>
        <p:spPr>
          <a:xfrm>
            <a:off x="4868487" y="10"/>
            <a:ext cx="732351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E752F78E-B25C-A698-75A3-8D2DF2BF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09902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Movie style image recreation</a:t>
            </a:r>
          </a:p>
        </p:txBody>
      </p:sp>
      <p:pic>
        <p:nvPicPr>
          <p:cNvPr id="5" name="Picture 4" descr="Popcorn and drink in an empty red theater">
            <a:extLst>
              <a:ext uri="{FF2B5EF4-FFF2-40B4-BE49-F238E27FC236}">
                <a16:creationId xmlns:a16="http://schemas.microsoft.com/office/drawing/2014/main" id="{CFEB7963-1F61-8BA4-640A-C156F4077A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49" b="1637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3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71A70EFF-1AE3-0C95-59BC-3DF74A46DD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71" b="17272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093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A8A8B44-FE77-A41C-7EA9-2C4439786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>
                <a:solidFill>
                  <a:srgbClr val="FFFFFF"/>
                </a:solidFill>
              </a:rPr>
              <a:t>Parameters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00108A-6184-E0F8-11C5-C6463B12FC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hu-HU" dirty="0"/>
              <a:t>--</a:t>
            </a:r>
            <a:r>
              <a:rPr lang="hu-HU" dirty="0" err="1"/>
              <a:t>style</a:t>
            </a:r>
            <a:r>
              <a:rPr lang="hu-HU" dirty="0"/>
              <a:t> </a:t>
            </a:r>
            <a:r>
              <a:rPr lang="hu-HU" dirty="0" err="1"/>
              <a:t>raw</a:t>
            </a:r>
            <a:endParaRPr lang="hu-HU" dirty="0"/>
          </a:p>
          <a:p>
            <a:r>
              <a:rPr lang="hu-HU" dirty="0"/>
              <a:t>--</a:t>
            </a:r>
            <a:r>
              <a:rPr lang="hu-HU" dirty="0" err="1"/>
              <a:t>ar</a:t>
            </a:r>
            <a:r>
              <a:rPr lang="hu-HU" dirty="0"/>
              <a:t> 16:9</a:t>
            </a:r>
          </a:p>
          <a:p>
            <a:r>
              <a:rPr lang="hu-HU" dirty="0"/>
              <a:t>-- no</a:t>
            </a:r>
          </a:p>
          <a:p>
            <a:endParaRPr lang="hu-HU" dirty="0"/>
          </a:p>
          <a:p>
            <a:r>
              <a:rPr lang="hu-HU" dirty="0"/>
              <a:t>https://</a:t>
            </a:r>
            <a:r>
              <a:rPr lang="hu-HU" dirty="0" err="1"/>
              <a:t>docs.midjourney.com</a:t>
            </a:r>
            <a:r>
              <a:rPr lang="hu-HU" dirty="0"/>
              <a:t>/</a:t>
            </a:r>
            <a:r>
              <a:rPr lang="hu-HU" dirty="0" err="1"/>
              <a:t>docs</a:t>
            </a:r>
            <a:r>
              <a:rPr lang="hu-HU" dirty="0"/>
              <a:t>/</a:t>
            </a:r>
            <a:r>
              <a:rPr lang="hu-HU" dirty="0" err="1"/>
              <a:t>parameter-list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865160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DA662B6-D6A9-D4FC-2016-7489ABE8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hu-HU" sz="4000"/>
              <a:t>/prefer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Tartalom helye 2">
            <a:extLst>
              <a:ext uri="{FF2B5EF4-FFF2-40B4-BE49-F238E27FC236}">
                <a16:creationId xmlns:a16="http://schemas.microsoft.com/office/drawing/2014/main" id="{CF76A150-A26D-AEB1-BDFF-0BEB719CAAD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010090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698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2">
            <a:extLst>
              <a:ext uri="{FF2B5EF4-FFF2-40B4-BE49-F238E27FC236}">
                <a16:creationId xmlns:a16="http://schemas.microsoft.com/office/drawing/2014/main" id="{1022CA72-2A63-428F-B586-37BA5AB6D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D922F25F-A4B7-09D3-9A1E-7D741AF0ECF6}"/>
              </a:ext>
            </a:extLst>
          </p:cNvPr>
          <p:cNvSpPr txBox="1"/>
          <p:nvPr/>
        </p:nvSpPr>
        <p:spPr>
          <a:xfrm>
            <a:off x="532015" y="4495568"/>
            <a:ext cx="3861960" cy="19052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Describe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95C8260E-968F-44E8-A823-ABB4313119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89" y="-1"/>
            <a:ext cx="11231745" cy="4131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675E724A-C87F-64C1-F4CC-70C5061F87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645" y="210699"/>
            <a:ext cx="3861959" cy="6436602"/>
          </a:xfrm>
          <a:prstGeom prst="rect">
            <a:avLst/>
          </a:prstGeom>
        </p:spPr>
      </p:pic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0A4F8649-26D8-56D1-E1CB-A0BA22944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47" y="178404"/>
            <a:ext cx="4074219" cy="381957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E43805F-24A6-46A4-B19B-54F283473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3837444" y="5460209"/>
            <a:ext cx="1790365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80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2DA60C47-9F76-46D7-9D57-E0C7BA42B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365538" y="385757"/>
            <a:ext cx="1715478" cy="64465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413" y="269325"/>
            <a:ext cx="5591744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49E2EC8-FFB1-8480-F590-E17D379FA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1334" y="343032"/>
            <a:ext cx="3703158" cy="6171936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8CA99176-61FF-5D97-D427-3ACF053AF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08" y="1500401"/>
            <a:ext cx="6144888" cy="4038944"/>
          </a:xfrm>
          <a:prstGeom prst="rect">
            <a:avLst/>
          </a:prstGeom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00543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6151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9E67D16-6F11-F4C5-FCE8-C80DDFD5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63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663357-1843-42BB-BC09-EACA8E00E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rgbClr val="383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0145D1D3-1E10-477B-CF5E-5E1139C6A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640081"/>
            <a:ext cx="3395130" cy="52553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OpenAI API</a:t>
            </a:r>
          </a:p>
        </p:txBody>
      </p:sp>
    </p:spTree>
    <p:extLst>
      <p:ext uri="{BB962C8B-B14F-4D97-AF65-F5344CB8AC3E}">
        <p14:creationId xmlns:p14="http://schemas.microsoft.com/office/powerpoint/2010/main" val="3100056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Rectangle 104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n API | API for beginners? | by Ayushi Rawat | Analytics Vidhya |  Medium">
            <a:extLst>
              <a:ext uri="{FF2B5EF4-FFF2-40B4-BE49-F238E27FC236}">
                <a16:creationId xmlns:a16="http://schemas.microsoft.com/office/drawing/2014/main" id="{A5FCF768-0D0F-D109-52AF-7505C401CE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4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1" name="Straight Connector 105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502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164D020-3D69-14AD-0FF7-BA5297BE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u-HU" sz="5400" dirty="0" err="1"/>
              <a:t>Ui</a:t>
            </a:r>
            <a:r>
              <a:rPr lang="hu-HU" sz="5400" dirty="0"/>
              <a:t> – API kapcsolat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AA473A2-D514-9CA8-90D5-50E8E55E5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 dirty="0"/>
              <a:t>A böngészős </a:t>
            </a:r>
            <a:r>
              <a:rPr lang="hu-HU" sz="2400" dirty="0" err="1"/>
              <a:t>chatGPT</a:t>
            </a:r>
            <a:r>
              <a:rPr lang="hu-HU" sz="2400" dirty="0"/>
              <a:t> egy </a:t>
            </a:r>
            <a:r>
              <a:rPr lang="hu-HU" sz="2400" dirty="0" err="1"/>
              <a:t>user</a:t>
            </a:r>
            <a:r>
              <a:rPr lang="hu-HU" sz="2400" dirty="0"/>
              <a:t> </a:t>
            </a:r>
            <a:r>
              <a:rPr lang="hu-HU" sz="2400" dirty="0" err="1"/>
              <a:t>interface</a:t>
            </a:r>
            <a:r>
              <a:rPr lang="hu-HU" sz="2400" dirty="0"/>
              <a:t>, ami az API-t használja ugyan úgy</a:t>
            </a:r>
          </a:p>
        </p:txBody>
      </p:sp>
    </p:spTree>
    <p:extLst>
      <p:ext uri="{BB962C8B-B14F-4D97-AF65-F5344CB8AC3E}">
        <p14:creationId xmlns:p14="http://schemas.microsoft.com/office/powerpoint/2010/main" val="4157654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6E1AC41-0336-3E60-2512-21AFBC62B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u-HU" sz="5400" dirty="0" err="1"/>
              <a:t>Tokenek</a:t>
            </a:r>
            <a:endParaRPr lang="hu-HU" sz="54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E19DFDD-0D49-E8BF-6389-0588A3D78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>
                <a:hlinkClick r:id="rId2"/>
              </a:rPr>
              <a:t>https://platform.openai.com/tokenizer</a:t>
            </a:r>
            <a:endParaRPr lang="hu-HU" sz="2400"/>
          </a:p>
          <a:p>
            <a:endParaRPr lang="hu-HU" sz="2400"/>
          </a:p>
          <a:p>
            <a:r>
              <a:rPr lang="hu-HU" sz="2400"/>
              <a:t>A tokenekbe az input és az output is beleszámít</a:t>
            </a:r>
          </a:p>
        </p:txBody>
      </p:sp>
    </p:spTree>
    <p:extLst>
      <p:ext uri="{BB962C8B-B14F-4D97-AF65-F5344CB8AC3E}">
        <p14:creationId xmlns:p14="http://schemas.microsoft.com/office/powerpoint/2010/main" val="3388299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EB2FF18-F067-88C7-10B2-44F180917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hu-HU" sz="3800"/>
              <a:t>Meddig emlékeznek a modellek? (promt és válasz is beleszámít)</a:t>
            </a:r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C80CF35-7C4C-986B-564A-67FA1FF58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r>
              <a:rPr lang="hu-HU" sz="2400"/>
              <a:t>Gpt-4 – 8192 token</a:t>
            </a:r>
          </a:p>
          <a:p>
            <a:r>
              <a:rPr lang="hu-HU" sz="2400"/>
              <a:t>Gtp-4-32k – 32768 token</a:t>
            </a:r>
          </a:p>
          <a:p>
            <a:r>
              <a:rPr lang="hu-HU" sz="2400"/>
              <a:t>Gpt-3.5-turbo – 4096 token</a:t>
            </a:r>
          </a:p>
        </p:txBody>
      </p:sp>
    </p:spTree>
    <p:extLst>
      <p:ext uri="{BB962C8B-B14F-4D97-AF65-F5344CB8AC3E}">
        <p14:creationId xmlns:p14="http://schemas.microsoft.com/office/powerpoint/2010/main" val="1465031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7E37B26-F22B-6FCE-0447-4ECEC3C38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endParaRPr lang="hu-HU" sz="4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9220A2B-00B1-74EB-544D-78B87D31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hu-HU" sz="2200">
                <a:hlinkClick r:id="rId2"/>
              </a:rPr>
              <a:t>https://platform.openai.com</a:t>
            </a:r>
            <a:endParaRPr lang="hu-HU" sz="2200"/>
          </a:p>
          <a:p>
            <a:r>
              <a:rPr lang="hu-HU" sz="2200"/>
              <a:t>Set up paid account</a:t>
            </a:r>
          </a:p>
          <a:p>
            <a:r>
              <a:rPr lang="hu-HU" sz="2200"/>
              <a:t>Personal -&gt; Manage account</a:t>
            </a:r>
          </a:p>
          <a:p>
            <a:r>
              <a:rPr lang="hu-HU" sz="2200"/>
              <a:t>Usage limits</a:t>
            </a:r>
          </a:p>
          <a:p>
            <a:r>
              <a:rPr lang="hu-HU" sz="2200"/>
              <a:t>API key</a:t>
            </a:r>
          </a:p>
        </p:txBody>
      </p:sp>
    </p:spTree>
    <p:extLst>
      <p:ext uri="{BB962C8B-B14F-4D97-AF65-F5344CB8AC3E}">
        <p14:creationId xmlns:p14="http://schemas.microsoft.com/office/powerpoint/2010/main" val="3631641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580B1DD7-56D2-79AC-4AE7-5CD01A3B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Cancel plan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AD318CC-E2A8-4E27-9548-A047A7899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970E466-CD0C-21FE-9CCF-29472A843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463040"/>
            <a:ext cx="3796306" cy="2690949"/>
          </a:xfrm>
        </p:spPr>
        <p:txBody>
          <a:bodyPr anchor="t">
            <a:normAutofit/>
          </a:bodyPr>
          <a:lstStyle/>
          <a:p>
            <a:r>
              <a:rPr lang="hu-HU" sz="4800"/>
              <a:t>Mac install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4B560F-9DD7-4302-A60B-EBD3EF59B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4415246"/>
            <a:ext cx="11982332" cy="2087795"/>
            <a:chOff x="143163" y="5763486"/>
            <a:chExt cx="11982332" cy="73955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9A4357-BD1D-4622-A4FE-766E6AB8DE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21D6966-343E-49AC-A026-D2497E0C3C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CFBF6C3-7B42-24E7-A7AC-E5230F5CA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8" y="1463039"/>
            <a:ext cx="5542387" cy="4300447"/>
          </a:xfrm>
        </p:spPr>
        <p:txBody>
          <a:bodyPr anchor="t">
            <a:normAutofit/>
          </a:bodyPr>
          <a:lstStyle/>
          <a:p>
            <a:r>
              <a:rPr lang="hu-HU" sz="2200"/>
              <a:t>Homebrew</a:t>
            </a:r>
          </a:p>
          <a:p>
            <a:r>
              <a:rPr lang="hu-HU" sz="2200"/>
              <a:t>Php (bre install php)</a:t>
            </a:r>
          </a:p>
          <a:p>
            <a:r>
              <a:rPr lang="hu-HU" sz="2200"/>
              <a:t>Composer</a:t>
            </a:r>
          </a:p>
          <a:p>
            <a:r>
              <a:rPr lang="hu-HU" sz="2200"/>
              <a:t>Node</a:t>
            </a:r>
          </a:p>
          <a:p>
            <a:r>
              <a:rPr lang="hu-HU" sz="2200"/>
              <a:t>NPM</a:t>
            </a:r>
          </a:p>
        </p:txBody>
      </p:sp>
    </p:spTree>
    <p:extLst>
      <p:ext uri="{BB962C8B-B14F-4D97-AF65-F5344CB8AC3E}">
        <p14:creationId xmlns:p14="http://schemas.microsoft.com/office/powerpoint/2010/main" val="2169057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6432E12-8654-2346-2FA6-64EBA8ED0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hu-HU" sz="6600"/>
              <a:t>Config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6AF6A47-AFC8-9659-C235-090D175E4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hu-HU" sz="1900"/>
              <a:t>Cikk : </a:t>
            </a:r>
            <a:r>
              <a:rPr lang="hu-HU" sz="1900">
                <a:hlinkClick r:id="rId2"/>
              </a:rPr>
              <a:t>https://www.slidesmaker.me/blog/openai-api-php-gpt-3-text-completion-mode</a:t>
            </a:r>
            <a:endParaRPr lang="hu-HU" sz="1900"/>
          </a:p>
          <a:p>
            <a:endParaRPr lang="hu-HU" sz="1900"/>
          </a:p>
          <a:p>
            <a:r>
              <a:rPr lang="hu-HU" sz="1900"/>
              <a:t>YT: </a:t>
            </a:r>
            <a:r>
              <a:rPr lang="hu-HU" sz="1900">
                <a:hlinkClick r:id="rId3"/>
              </a:rPr>
              <a:t>https://www.youtube.com/watch?v=VUjCa3hNRaY</a:t>
            </a:r>
            <a:endParaRPr lang="hu-HU" sz="1900"/>
          </a:p>
          <a:p>
            <a:endParaRPr lang="hu-HU" sz="1900"/>
          </a:p>
          <a:p>
            <a:r>
              <a:rPr lang="hu-HU" sz="1900"/>
              <a:t>ChatGPT: https://chat.openai.com/share/b5ff9000-8e5d-4f80-b308-9fd0fe60f769</a:t>
            </a:r>
          </a:p>
          <a:p>
            <a:endParaRPr lang="hu-HU" sz="1900"/>
          </a:p>
        </p:txBody>
      </p:sp>
    </p:spTree>
    <p:extLst>
      <p:ext uri="{BB962C8B-B14F-4D97-AF65-F5344CB8AC3E}">
        <p14:creationId xmlns:p14="http://schemas.microsoft.com/office/powerpoint/2010/main" val="2574671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Linus Torvalds Quote: “Talk is cheap. Show me the code.” (14 ...">
            <a:extLst>
              <a:ext uri="{FF2B5EF4-FFF2-40B4-BE49-F238E27FC236}">
                <a16:creationId xmlns:a16="http://schemas.microsoft.com/office/drawing/2014/main" id="{1FEC85E5-E7C0-44DC-E6BD-DFF52D6140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9" b="11666"/>
          <a:stretch/>
        </p:blipFill>
        <p:spPr bwMode="auto">
          <a:xfrm>
            <a:off x="838200" y="754148"/>
            <a:ext cx="10515600" cy="49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1" name="Straight Connector 2060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56327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17A7F34E-D418-47E2-9F86-2C45BBC31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3" name="Right Triangle 3082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60 Questions That Make You Think - Thought-Provoking Questions">
            <a:extLst>
              <a:ext uri="{FF2B5EF4-FFF2-40B4-BE49-F238E27FC236}">
                <a16:creationId xmlns:a16="http://schemas.microsoft.com/office/drawing/2014/main" id="{04B55F8B-326A-09A7-BF64-AA51A80C00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0610" y="918546"/>
            <a:ext cx="7509815" cy="497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682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A89EAC4D-0F18-7631-C224-8503F3AC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1050595"/>
            <a:ext cx="8074815" cy="1618489"/>
          </a:xfrm>
        </p:spPr>
        <p:txBody>
          <a:bodyPr anchor="ctr">
            <a:normAutofit/>
          </a:bodyPr>
          <a:lstStyle/>
          <a:p>
            <a:r>
              <a:rPr lang="hu-HU" sz="6700"/>
              <a:t>Első képek létrehozása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028517-E8E8-613D-3220-AA719A64A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hu-HU" sz="2200"/>
              <a:t>Szerveren newbies szobák, mindenki használja, nem visszakereshető</a:t>
            </a:r>
          </a:p>
          <a:p>
            <a:r>
              <a:rPr lang="hu-HU" sz="2200"/>
              <a:t>PM-ben a bottal: Szerver -&gt; adatvédelmi beállítások -&gt; Közvetlen üzenetek engedélyezése. Jobb gomb -&gt; üzenet a midjourney bot-ra</a:t>
            </a:r>
          </a:p>
          <a:p>
            <a:r>
              <a:rPr lang="hu-HU" sz="2200"/>
              <a:t>Promtok megnyitása / -jellel</a:t>
            </a:r>
          </a:p>
          <a:p>
            <a:r>
              <a:rPr lang="hu-HU" sz="2200"/>
              <a:t>Minden promt és generált kép publikus (kivéve a pro plan esetén)</a:t>
            </a:r>
          </a:p>
        </p:txBody>
      </p:sp>
    </p:spTree>
    <p:extLst>
      <p:ext uri="{BB962C8B-B14F-4D97-AF65-F5344CB8AC3E}">
        <p14:creationId xmlns:p14="http://schemas.microsoft.com/office/powerpoint/2010/main" val="490359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756B343-807D-456E-AA26-80E96B75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D01BA2E-B0E2-EFA3-D631-E51152D74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6816"/>
          <a:stretch/>
        </p:blipFill>
        <p:spPr>
          <a:xfrm>
            <a:off x="576244" y="650494"/>
            <a:ext cx="5628018" cy="5324142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751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2B84B89-D5D5-BBAD-B80C-6B0137ABB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/>
              <a:t>/settings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FDBCB672-7939-DB46-D78A-2C7527C38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8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0C9E48-71C4-A40E-3435-6518886E1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88303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4E2ED6F9-63C3-4A8D-9BB4-1EA62533B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5E95E09-2D36-35E3-C6A2-5FDFFDA9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5466"/>
            <a:ext cx="3611880" cy="1536192"/>
          </a:xfrm>
        </p:spPr>
        <p:txBody>
          <a:bodyPr>
            <a:normAutofit/>
          </a:bodyPr>
          <a:lstStyle/>
          <a:p>
            <a:r>
              <a:rPr lang="hu-HU" sz="3200"/>
              <a:t>/info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CECFCCD7-7E19-981F-6688-36B6C6DFD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053"/>
          <a:stretch/>
        </p:blipFill>
        <p:spPr>
          <a:xfrm>
            <a:off x="20" y="10"/>
            <a:ext cx="12191980" cy="3994473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3C56E3-3605-E706-9082-65E2330F9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826" y="4495466"/>
            <a:ext cx="6061022" cy="1536192"/>
          </a:xfrm>
        </p:spPr>
        <p:txBody>
          <a:bodyPr anchor="ctr">
            <a:normAutofit/>
          </a:bodyPr>
          <a:lstStyle/>
          <a:p>
            <a:r>
              <a:rPr lang="hu-HU" sz="1800"/>
              <a:t>Átnavigálás a weboldalra</a:t>
            </a:r>
          </a:p>
          <a:p>
            <a:r>
              <a:rPr lang="hu-HU" sz="1800"/>
              <a:t>Belépés discord-al</a:t>
            </a:r>
          </a:p>
          <a:p>
            <a:r>
              <a:rPr lang="hu-HU" sz="1800"/>
              <a:t>Explore menü</a:t>
            </a:r>
          </a:p>
          <a:p>
            <a:r>
              <a:rPr lang="hu-HU" sz="1800"/>
              <a:t>Mentett korábbi webdesignjaim alatt related képek</a:t>
            </a:r>
          </a:p>
          <a:p>
            <a:endParaRPr lang="hu-HU" sz="1800"/>
          </a:p>
        </p:txBody>
      </p:sp>
    </p:spTree>
    <p:extLst>
      <p:ext uri="{BB962C8B-B14F-4D97-AF65-F5344CB8AC3E}">
        <p14:creationId xmlns:p14="http://schemas.microsoft.com/office/powerpoint/2010/main" val="20867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DE88857-36E5-8448-4661-79AA1669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hu-HU" sz="3400" dirty="0"/>
              <a:t>Inspiráció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FA4DED1-471A-5280-C27F-CE5DC3024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6778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9345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499F5AA-2D0E-A843-9684-9A3E20207D9B}">
  <we:reference id="22ff87a5-132f-4d52-9e97-94d888e4dd91" version="3.4.0.0" store="EXCatalog" storeType="EXCatalog"/>
  <we:alternateReferences>
    <we:reference id="WA104380050" version="3.4.0.0" store="hu-HU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519</Words>
  <Application>Microsoft Macintosh PowerPoint</Application>
  <PresentationFormat>Szélesvásznú</PresentationFormat>
  <Paragraphs>132</Paragraphs>
  <Slides>43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43</vt:i4>
      </vt:variant>
    </vt:vector>
  </HeadingPairs>
  <TitlesOfParts>
    <vt:vector size="48" baseType="lpstr">
      <vt:lpstr>Meiryo</vt:lpstr>
      <vt:lpstr>Arial</vt:lpstr>
      <vt:lpstr>Calibri</vt:lpstr>
      <vt:lpstr>Calibri Light</vt:lpstr>
      <vt:lpstr>Office-téma</vt:lpstr>
      <vt:lpstr>Midjourney</vt:lpstr>
      <vt:lpstr>PowerPoint-bemutató</vt:lpstr>
      <vt:lpstr>PowerPoint-bemutató</vt:lpstr>
      <vt:lpstr>Cancel plan</vt:lpstr>
      <vt:lpstr>Első képek létrehozása</vt:lpstr>
      <vt:lpstr>PowerPoint-bemutató</vt:lpstr>
      <vt:lpstr>/settings</vt:lpstr>
      <vt:lpstr>/info</vt:lpstr>
      <vt:lpstr>Inspiráció</vt:lpstr>
      <vt:lpstr>Inspiráció</vt:lpstr>
      <vt:lpstr>/imagine</vt:lpstr>
      <vt:lpstr>Upscale 1</vt:lpstr>
      <vt:lpstr>Mentés:</vt:lpstr>
      <vt:lpstr>V3</vt:lpstr>
      <vt:lpstr>Kép törlése</vt:lpstr>
      <vt:lpstr>Meglévő kép feltöltése és átalakítása (elvileg)</vt:lpstr>
      <vt:lpstr>/describe</vt:lpstr>
      <vt:lpstr>/blend</vt:lpstr>
      <vt:lpstr>Deep dive</vt:lpstr>
      <vt:lpstr>Key areas to promt</vt:lpstr>
      <vt:lpstr>Art style</vt:lpstr>
      <vt:lpstr>Subject</vt:lpstr>
      <vt:lpstr>Setting - perspective</vt:lpstr>
      <vt:lpstr>Setting - style</vt:lpstr>
      <vt:lpstr>Background</vt:lpstr>
      <vt:lpstr>Atmosphere</vt:lpstr>
      <vt:lpstr>Food and drink fhotos</vt:lpstr>
      <vt:lpstr>Art and artist style</vt:lpstr>
      <vt:lpstr>Movie style image recreation</vt:lpstr>
      <vt:lpstr>Parameters</vt:lpstr>
      <vt:lpstr>/prefer</vt:lpstr>
      <vt:lpstr>PowerPoint-bemutató</vt:lpstr>
      <vt:lpstr>PowerPoint-bemutató</vt:lpstr>
      <vt:lpstr>OpenAI API</vt:lpstr>
      <vt:lpstr>PowerPoint-bemutató</vt:lpstr>
      <vt:lpstr>Ui – API kapcsolat</vt:lpstr>
      <vt:lpstr>Tokenek</vt:lpstr>
      <vt:lpstr>Meddig emlékeznek a modellek? (promt és válasz is beleszámít)</vt:lpstr>
      <vt:lpstr>PowerPoint-bemutató</vt:lpstr>
      <vt:lpstr>Mac install</vt:lpstr>
      <vt:lpstr>Config 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Midjourney</dc:title>
  <dc:creator>Paksi Norbert László</dc:creator>
  <cp:lastModifiedBy>Paksi Norbert László</cp:lastModifiedBy>
  <cp:revision>4</cp:revision>
  <dcterms:created xsi:type="dcterms:W3CDTF">2023-08-07T14:18:41Z</dcterms:created>
  <dcterms:modified xsi:type="dcterms:W3CDTF">2023-08-11T17:45:27Z</dcterms:modified>
</cp:coreProperties>
</file>